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8288000" cy="10287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E03AAA-7E9E-06FD-EB35-AF5D19088ED1}" v="8" dt="2024-08-19T18:27:50.101"/>
    <p1510:client id="{F06912A9-BB3D-40E3-7A78-B57643EB146A}" v="72" dt="2024-08-19T18:08:05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stela C. Lima de Aguiar Coelho" userId="S::maristela.coelho@itaipuparquetec.org.br::5bfe25d6-c189-455a-9ace-401582c6de55" providerId="AD" clId="Web-{F06912A9-BB3D-40E3-7A78-B57643EB146A}"/>
    <pc:docChg chg="addSld delSld modSld">
      <pc:chgData name="Maristela C. Lima de Aguiar Coelho" userId="S::maristela.coelho@itaipuparquetec.org.br::5bfe25d6-c189-455a-9ace-401582c6de55" providerId="AD" clId="Web-{F06912A9-BB3D-40E3-7A78-B57643EB146A}" dt="2024-08-19T18:08:05.195" v="45" actId="20577"/>
      <pc:docMkLst>
        <pc:docMk/>
      </pc:docMkLst>
      <pc:sldChg chg="addSp delSp modSp del">
        <pc:chgData name="Maristela C. Lima de Aguiar Coelho" userId="S::maristela.coelho@itaipuparquetec.org.br::5bfe25d6-c189-455a-9ace-401582c6de55" providerId="AD" clId="Web-{F06912A9-BB3D-40E3-7A78-B57643EB146A}" dt="2024-08-19T18:05:19.254" v="13"/>
        <pc:sldMkLst>
          <pc:docMk/>
          <pc:sldMk cId="0" sldId="256"/>
        </pc:sldMkLst>
        <pc:picChg chg="add del mod">
          <ac:chgData name="Maristela C. Lima de Aguiar Coelho" userId="S::maristela.coelho@itaipuparquetec.org.br::5bfe25d6-c189-455a-9ace-401582c6de55" providerId="AD" clId="Web-{F06912A9-BB3D-40E3-7A78-B57643EB146A}" dt="2024-08-19T18:03:43.939" v="5"/>
          <ac:picMkLst>
            <pc:docMk/>
            <pc:sldMk cId="0" sldId="256"/>
            <ac:picMk id="3" creationId="{F3CFE172-5416-041B-CEE3-0EAFC5AF4B52}"/>
          </ac:picMkLst>
        </pc:picChg>
        <pc:picChg chg="add">
          <ac:chgData name="Maristela C. Lima de Aguiar Coelho" userId="S::maristela.coelho@itaipuparquetec.org.br::5bfe25d6-c189-455a-9ace-401582c6de55" providerId="AD" clId="Web-{F06912A9-BB3D-40E3-7A78-B57643EB146A}" dt="2024-08-19T18:03:48.579" v="6"/>
          <ac:picMkLst>
            <pc:docMk/>
            <pc:sldMk cId="0" sldId="256"/>
            <ac:picMk id="5" creationId="{AF3166A5-A7EE-98E2-E799-D95E04790441}"/>
          </ac:picMkLst>
        </pc:picChg>
        <pc:picChg chg="del mod">
          <ac:chgData name="Maristela C. Lima de Aguiar Coelho" userId="S::maristela.coelho@itaipuparquetec.org.br::5bfe25d6-c189-455a-9ace-401582c6de55" providerId="AD" clId="Web-{F06912A9-BB3D-40E3-7A78-B57643EB146A}" dt="2024-08-19T18:03:18.344" v="2"/>
          <ac:picMkLst>
            <pc:docMk/>
            <pc:sldMk cId="0" sldId="256"/>
            <ac:picMk id="45" creationId="{00000000-0000-0000-0000-000000000000}"/>
          </ac:picMkLst>
        </pc:picChg>
      </pc:sldChg>
      <pc:sldChg chg="addSp delSp modSp">
        <pc:chgData name="Maristela C. Lima de Aguiar Coelho" userId="S::maristela.coelho@itaipuparquetec.org.br::5bfe25d6-c189-455a-9ace-401582c6de55" providerId="AD" clId="Web-{F06912A9-BB3D-40E3-7A78-B57643EB146A}" dt="2024-08-19T18:04:50.190" v="12"/>
        <pc:sldMkLst>
          <pc:docMk/>
          <pc:sldMk cId="0" sldId="257"/>
        </pc:sldMkLst>
        <pc:spChg chg="add">
          <ac:chgData name="Maristela C. Lima de Aguiar Coelho" userId="S::maristela.coelho@itaipuparquetec.org.br::5bfe25d6-c189-455a-9ace-401582c6de55" providerId="AD" clId="Web-{F06912A9-BB3D-40E3-7A78-B57643EB146A}" dt="2024-08-19T18:04:35.487" v="11"/>
          <ac:spMkLst>
            <pc:docMk/>
            <pc:sldMk cId="0" sldId="257"/>
            <ac:spMk id="3" creationId="{EC262C78-74DF-C259-B828-7F1B075415B0}"/>
          </ac:spMkLst>
        </pc:spChg>
        <pc:spChg chg="add">
          <ac:chgData name="Maristela C. Lima de Aguiar Coelho" userId="S::maristela.coelho@itaipuparquetec.org.br::5bfe25d6-c189-455a-9ace-401582c6de55" providerId="AD" clId="Web-{F06912A9-BB3D-40E3-7A78-B57643EB146A}" dt="2024-08-19T18:04:50.190" v="12"/>
          <ac:spMkLst>
            <pc:docMk/>
            <pc:sldMk cId="0" sldId="257"/>
            <ac:spMk id="5" creationId="{2AE26C3D-2B60-3E9F-2733-DBD79708E66A}"/>
          </ac:spMkLst>
        </pc:spChg>
        <pc:spChg chg="del mod">
          <ac:chgData name="Maristela C. Lima de Aguiar Coelho" userId="S::maristela.coelho@itaipuparquetec.org.br::5bfe25d6-c189-455a-9ace-401582c6de55" providerId="AD" clId="Web-{F06912A9-BB3D-40E3-7A78-B57643EB146A}" dt="2024-08-19T18:04:20.940" v="10"/>
          <ac:spMkLst>
            <pc:docMk/>
            <pc:sldMk cId="0" sldId="257"/>
            <ac:spMk id="48" creationId="{00000000-0000-0000-0000-000000000000}"/>
          </ac:spMkLst>
        </pc:spChg>
      </pc:sldChg>
      <pc:sldChg chg="delSp modSp">
        <pc:chgData name="Maristela C. Lima de Aguiar Coelho" userId="S::maristela.coelho@itaipuparquetec.org.br::5bfe25d6-c189-455a-9ace-401582c6de55" providerId="AD" clId="Web-{F06912A9-BB3D-40E3-7A78-B57643EB146A}" dt="2024-08-19T18:08:05.195" v="45" actId="20577"/>
        <pc:sldMkLst>
          <pc:docMk/>
          <pc:sldMk cId="0" sldId="259"/>
        </pc:sldMkLst>
        <pc:spChg chg="del mod">
          <ac:chgData name="Maristela C. Lima de Aguiar Coelho" userId="S::maristela.coelho@itaipuparquetec.org.br::5bfe25d6-c189-455a-9ace-401582c6de55" providerId="AD" clId="Web-{F06912A9-BB3D-40E3-7A78-B57643EB146A}" dt="2024-08-19T18:07:21.569" v="37"/>
          <ac:spMkLst>
            <pc:docMk/>
            <pc:sldMk cId="0" sldId="259"/>
            <ac:spMk id="57" creationId="{00000000-0000-0000-0000-000000000000}"/>
          </ac:spMkLst>
        </pc:spChg>
        <pc:spChg chg="mod">
          <ac:chgData name="Maristela C. Lima de Aguiar Coelho" userId="S::maristela.coelho@itaipuparquetec.org.br::5bfe25d6-c189-455a-9ace-401582c6de55" providerId="AD" clId="Web-{F06912A9-BB3D-40E3-7A78-B57643EB146A}" dt="2024-08-19T18:07:30.007" v="38" actId="1076"/>
          <ac:spMkLst>
            <pc:docMk/>
            <pc:sldMk cId="0" sldId="259"/>
            <ac:spMk id="58" creationId="{00000000-0000-0000-0000-000000000000}"/>
          </ac:spMkLst>
        </pc:spChg>
        <pc:spChg chg="mod">
          <ac:chgData name="Maristela C. Lima de Aguiar Coelho" userId="S::maristela.coelho@itaipuparquetec.org.br::5bfe25d6-c189-455a-9ace-401582c6de55" providerId="AD" clId="Web-{F06912A9-BB3D-40E3-7A78-B57643EB146A}" dt="2024-08-19T18:08:05.195" v="45" actId="20577"/>
          <ac:spMkLst>
            <pc:docMk/>
            <pc:sldMk cId="0" sldId="259"/>
            <ac:spMk id="59" creationId="{00000000-0000-0000-0000-000000000000}"/>
          </ac:spMkLst>
        </pc:spChg>
      </pc:sldChg>
      <pc:sldChg chg="add replId">
        <pc:chgData name="Maristela C. Lima de Aguiar Coelho" userId="S::maristela.coelho@itaipuparquetec.org.br::5bfe25d6-c189-455a-9ace-401582c6de55" providerId="AD" clId="Web-{F06912A9-BB3D-40E3-7A78-B57643EB146A}" dt="2024-08-19T18:04:04.674" v="7"/>
        <pc:sldMkLst>
          <pc:docMk/>
          <pc:sldMk cId="791312865" sldId="260"/>
        </pc:sldMkLst>
      </pc:sldChg>
    </pc:docChg>
  </pc:docChgLst>
  <pc:docChgLst>
    <pc:chgData name="Maristela C. Lima de Aguiar Coelho" userId="S::maristela.coelho@itaipuparquetec.org.br::5bfe25d6-c189-455a-9ace-401582c6de55" providerId="AD" clId="Web-{CFE03AAA-7E9E-06FD-EB35-AF5D19088ED1}"/>
    <pc:docChg chg="modSld">
      <pc:chgData name="Maristela C. Lima de Aguiar Coelho" userId="S::maristela.coelho@itaipuparquetec.org.br::5bfe25d6-c189-455a-9ace-401582c6de55" providerId="AD" clId="Web-{CFE03AAA-7E9E-06FD-EB35-AF5D19088ED1}" dt="2024-08-19T18:27:50.054" v="4" actId="14100"/>
      <pc:docMkLst>
        <pc:docMk/>
      </pc:docMkLst>
      <pc:sldChg chg="modSp">
        <pc:chgData name="Maristela C. Lima de Aguiar Coelho" userId="S::maristela.coelho@itaipuparquetec.org.br::5bfe25d6-c189-455a-9ace-401582c6de55" providerId="AD" clId="Web-{CFE03AAA-7E9E-06FD-EB35-AF5D19088ED1}" dt="2024-08-19T18:27:50.054" v="4" actId="14100"/>
        <pc:sldMkLst>
          <pc:docMk/>
          <pc:sldMk cId="0" sldId="259"/>
        </pc:sldMkLst>
        <pc:spChg chg="mod">
          <ac:chgData name="Maristela C. Lima de Aguiar Coelho" userId="S::maristela.coelho@itaipuparquetec.org.br::5bfe25d6-c189-455a-9ace-401582c6de55" providerId="AD" clId="Web-{CFE03AAA-7E9E-06FD-EB35-AF5D19088ED1}" dt="2024-08-19T18:27:50.054" v="4" actId="14100"/>
          <ac:spMkLst>
            <pc:docMk/>
            <pc:sldMk cId="0" sldId="259"/>
            <ac:spMk id="5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D5DA753-5841-427F-B97B-D3D5637FBF3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6046314-3050-4271-9DCD-2127C27D9E0B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32BA52-1544-49DC-9FF7-8E59EEE38FC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0EDE62-67DD-4035-8147-64B718C41CE5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4F8F56-1079-4EB3-B1B0-6993298A9F54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E33806-43EC-4009-87A9-E5C666D5DB5A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CA57CE-3CE6-4F88-BEB2-D1DD199EA00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76679F-C7F9-4F67-90F1-FFB097E0F3B1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133E40C-39C8-4C5E-A34B-8710300DD3F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BDA4001-2435-45FC-B61E-DB24CDBEE727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905F6B0-9739-4330-B968-28DCE49510D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498BFB-1519-4283-9E21-2E21192CE40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AA717C8-7368-4285-9EB3-BF1D56CD4175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5"/>
          <p:cNvSpPr/>
          <p:nvPr/>
        </p:nvSpPr>
        <p:spPr>
          <a:xfrm>
            <a:off x="15470280" y="-227160"/>
            <a:ext cx="3577680" cy="1360440"/>
          </a:xfrm>
          <a:custGeom>
            <a:avLst/>
            <a:gdLst>
              <a:gd name="textAreaLeft" fmla="*/ 0 w 3577680"/>
              <a:gd name="textAreaRight" fmla="*/ 3578040 w 3577680"/>
              <a:gd name="textAreaTop" fmla="*/ 0 h 1360440"/>
              <a:gd name="textAreaBottom" fmla="*/ 1360800 h 1360440"/>
            </a:gdLst>
            <a:ahLst/>
            <a:cxnLst/>
            <a:rect l="textAreaLeft" t="textAreaTop" r="textAreaRight" b="textAreaBottom"/>
            <a:pathLst>
              <a:path w="3577905" h="1360921">
                <a:moveTo>
                  <a:pt x="0" y="0"/>
                </a:moveTo>
                <a:lnTo>
                  <a:pt x="3577904" y="0"/>
                </a:lnTo>
                <a:lnTo>
                  <a:pt x="3577904" y="1360921"/>
                </a:lnTo>
                <a:lnTo>
                  <a:pt x="0" y="136092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Freeform 6"/>
          <p:cNvSpPr/>
          <p:nvPr/>
        </p:nvSpPr>
        <p:spPr>
          <a:xfrm>
            <a:off x="-835200" y="8758800"/>
            <a:ext cx="3727440" cy="1721880"/>
          </a:xfrm>
          <a:custGeom>
            <a:avLst/>
            <a:gdLst>
              <a:gd name="textAreaLeft" fmla="*/ 0 w 3727440"/>
              <a:gd name="textAreaRight" fmla="*/ 3727800 w 3727440"/>
              <a:gd name="textAreaTop" fmla="*/ 0 h 1721880"/>
              <a:gd name="textAreaBottom" fmla="*/ 1722240 h 1721880"/>
            </a:gdLst>
            <a:ahLst/>
            <a:cxnLst/>
            <a:rect l="textAreaLeft" t="textAreaTop" r="textAreaRight" b="textAreaBottom"/>
            <a:pathLst>
              <a:path w="3727751" h="1722316">
                <a:moveTo>
                  <a:pt x="0" y="0"/>
                </a:moveTo>
                <a:lnTo>
                  <a:pt x="3727752" y="0"/>
                </a:lnTo>
                <a:lnTo>
                  <a:pt x="3727752" y="1722316"/>
                </a:lnTo>
                <a:lnTo>
                  <a:pt x="0" y="17223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Imagem 48"/>
          <p:cNvPicPr/>
          <p:nvPr/>
        </p:nvPicPr>
        <p:blipFill>
          <a:blip r:embed="rId4"/>
          <a:stretch/>
        </p:blipFill>
        <p:spPr>
          <a:xfrm>
            <a:off x="-72000" y="-36000"/>
            <a:ext cx="7421760" cy="1800000"/>
          </a:xfrm>
          <a:prstGeom prst="rect">
            <a:avLst/>
          </a:prstGeom>
          <a:ln w="0">
            <a:noFill/>
          </a:ln>
        </p:spPr>
      </p:pic>
      <p:sp>
        <p:nvSpPr>
          <p:cNvPr id="3" name="TextBox 7">
            <a:extLst>
              <a:ext uri="{FF2B5EF4-FFF2-40B4-BE49-F238E27FC236}">
                <a16:creationId xmlns:a16="http://schemas.microsoft.com/office/drawing/2014/main" id="{EC262C78-74DF-C259-B828-7F1B075415B0}"/>
              </a:ext>
            </a:extLst>
          </p:cNvPr>
          <p:cNvSpPr/>
          <p:nvPr/>
        </p:nvSpPr>
        <p:spPr>
          <a:xfrm>
            <a:off x="1280520" y="3633480"/>
            <a:ext cx="5200200" cy="180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>
              <a:lnSpc>
                <a:spcPts val="14241"/>
              </a:lnSpc>
            </a:pPr>
            <a:r>
              <a:rPr lang="en-US" sz="10180" b="0" strike="noStrike" spc="-1">
                <a:solidFill>
                  <a:srgbClr val="000000"/>
                </a:solidFill>
                <a:latin typeface="Trebuchet MS Bold"/>
              </a:rPr>
              <a:t>TÍTULO</a:t>
            </a:r>
            <a:endParaRPr lang="pt-BR" sz="101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AE26C3D-2B60-3E9F-2733-DBD79708E66A}"/>
              </a:ext>
            </a:extLst>
          </p:cNvPr>
          <p:cNvSpPr/>
          <p:nvPr/>
        </p:nvSpPr>
        <p:spPr>
          <a:xfrm>
            <a:off x="6845760" y="1618560"/>
            <a:ext cx="15468840" cy="12270600"/>
          </a:xfrm>
          <a:custGeom>
            <a:avLst/>
            <a:gdLst>
              <a:gd name="textAreaLeft" fmla="*/ 0 w 15468840"/>
              <a:gd name="textAreaRight" fmla="*/ 15469200 w 15468840"/>
              <a:gd name="textAreaTop" fmla="*/ 0 h 12270600"/>
              <a:gd name="textAreaBottom" fmla="*/ 12270960 h 12270600"/>
            </a:gdLst>
            <a:ahLst/>
            <a:cxnLst/>
            <a:rect l="textAreaLeft" t="textAreaTop" r="textAreaRight" b="textAreaBottom"/>
            <a:pathLst>
              <a:path w="15469150" h="12271033">
                <a:moveTo>
                  <a:pt x="0" y="0"/>
                </a:moveTo>
                <a:lnTo>
                  <a:pt x="15469150" y="0"/>
                </a:lnTo>
                <a:lnTo>
                  <a:pt x="15469150" y="12271033"/>
                </a:lnTo>
                <a:lnTo>
                  <a:pt x="0" y="1227103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5"/>
          <p:cNvSpPr/>
          <p:nvPr/>
        </p:nvSpPr>
        <p:spPr>
          <a:xfrm>
            <a:off x="15470280" y="-227160"/>
            <a:ext cx="3577680" cy="1360440"/>
          </a:xfrm>
          <a:custGeom>
            <a:avLst/>
            <a:gdLst>
              <a:gd name="textAreaLeft" fmla="*/ 0 w 3577680"/>
              <a:gd name="textAreaRight" fmla="*/ 3578040 w 3577680"/>
              <a:gd name="textAreaTop" fmla="*/ 0 h 1360440"/>
              <a:gd name="textAreaBottom" fmla="*/ 1360800 h 1360440"/>
            </a:gdLst>
            <a:ahLst/>
            <a:cxnLst/>
            <a:rect l="textAreaLeft" t="textAreaTop" r="textAreaRight" b="textAreaBottom"/>
            <a:pathLst>
              <a:path w="3577905" h="1360921">
                <a:moveTo>
                  <a:pt x="0" y="0"/>
                </a:moveTo>
                <a:lnTo>
                  <a:pt x="3577904" y="0"/>
                </a:lnTo>
                <a:lnTo>
                  <a:pt x="3577904" y="1360921"/>
                </a:lnTo>
                <a:lnTo>
                  <a:pt x="0" y="136092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Freeform 6"/>
          <p:cNvSpPr/>
          <p:nvPr/>
        </p:nvSpPr>
        <p:spPr>
          <a:xfrm>
            <a:off x="-835200" y="8758800"/>
            <a:ext cx="3727440" cy="1721880"/>
          </a:xfrm>
          <a:custGeom>
            <a:avLst/>
            <a:gdLst>
              <a:gd name="textAreaLeft" fmla="*/ 0 w 3727440"/>
              <a:gd name="textAreaRight" fmla="*/ 3727800 w 3727440"/>
              <a:gd name="textAreaTop" fmla="*/ 0 h 1721880"/>
              <a:gd name="textAreaBottom" fmla="*/ 1722240 h 1721880"/>
            </a:gdLst>
            <a:ahLst/>
            <a:cxnLst/>
            <a:rect l="textAreaLeft" t="textAreaTop" r="textAreaRight" b="textAreaBottom"/>
            <a:pathLst>
              <a:path w="3727751" h="1722316">
                <a:moveTo>
                  <a:pt x="0" y="0"/>
                </a:moveTo>
                <a:lnTo>
                  <a:pt x="3727752" y="0"/>
                </a:lnTo>
                <a:lnTo>
                  <a:pt x="3727752" y="1722316"/>
                </a:lnTo>
                <a:lnTo>
                  <a:pt x="0" y="17223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TextBox 8"/>
          <p:cNvSpPr/>
          <p:nvPr/>
        </p:nvSpPr>
        <p:spPr>
          <a:xfrm>
            <a:off x="1260000" y="2520000"/>
            <a:ext cx="4411080" cy="59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>
              <a:lnSpc>
                <a:spcPts val="4689"/>
              </a:lnSpc>
            </a:pPr>
            <a:r>
              <a:rPr lang="en-US" sz="3350" b="0" strike="noStrike" spc="-1">
                <a:solidFill>
                  <a:srgbClr val="000000"/>
                </a:solidFill>
                <a:latin typeface="Trebuchet MS"/>
              </a:rPr>
              <a:t>Texto do seu parágrafo</a:t>
            </a:r>
            <a:endParaRPr lang="pt-BR" sz="335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Imagem 48"/>
          <p:cNvPicPr/>
          <p:nvPr/>
        </p:nvPicPr>
        <p:blipFill>
          <a:blip r:embed="rId4"/>
          <a:stretch/>
        </p:blipFill>
        <p:spPr>
          <a:xfrm>
            <a:off x="-72000" y="-36000"/>
            <a:ext cx="7421760" cy="18000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79131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1"/>
          <p:cNvSpPr/>
          <p:nvPr/>
        </p:nvSpPr>
        <p:spPr>
          <a:xfrm>
            <a:off x="15470280" y="-227160"/>
            <a:ext cx="3577680" cy="1360440"/>
          </a:xfrm>
          <a:custGeom>
            <a:avLst/>
            <a:gdLst>
              <a:gd name="textAreaLeft" fmla="*/ 0 w 3577680"/>
              <a:gd name="textAreaRight" fmla="*/ 3578040 w 3577680"/>
              <a:gd name="textAreaTop" fmla="*/ 0 h 1360440"/>
              <a:gd name="textAreaBottom" fmla="*/ 1360800 h 1360440"/>
            </a:gdLst>
            <a:ahLst/>
            <a:cxnLst/>
            <a:rect l="textAreaLeft" t="textAreaTop" r="textAreaRight" b="textAreaBottom"/>
            <a:pathLst>
              <a:path w="3577905" h="1360921">
                <a:moveTo>
                  <a:pt x="0" y="0"/>
                </a:moveTo>
                <a:lnTo>
                  <a:pt x="3577904" y="0"/>
                </a:lnTo>
                <a:lnTo>
                  <a:pt x="3577904" y="1360921"/>
                </a:lnTo>
                <a:lnTo>
                  <a:pt x="0" y="136092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Freeform 8"/>
          <p:cNvSpPr/>
          <p:nvPr/>
        </p:nvSpPr>
        <p:spPr>
          <a:xfrm>
            <a:off x="-835200" y="8758800"/>
            <a:ext cx="3727440" cy="1721880"/>
          </a:xfrm>
          <a:custGeom>
            <a:avLst/>
            <a:gdLst>
              <a:gd name="textAreaLeft" fmla="*/ 0 w 3727440"/>
              <a:gd name="textAreaRight" fmla="*/ 3727800 w 3727440"/>
              <a:gd name="textAreaTop" fmla="*/ 0 h 1721880"/>
              <a:gd name="textAreaBottom" fmla="*/ 1722240 h 1721880"/>
            </a:gdLst>
            <a:ahLst/>
            <a:cxnLst/>
            <a:rect l="textAreaLeft" t="textAreaTop" r="textAreaRight" b="textAreaBottom"/>
            <a:pathLst>
              <a:path w="3727751" h="1722316">
                <a:moveTo>
                  <a:pt x="0" y="0"/>
                </a:moveTo>
                <a:lnTo>
                  <a:pt x="3727752" y="0"/>
                </a:lnTo>
                <a:lnTo>
                  <a:pt x="3727752" y="1722316"/>
                </a:lnTo>
                <a:lnTo>
                  <a:pt x="0" y="17223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Box 1"/>
          <p:cNvSpPr/>
          <p:nvPr/>
        </p:nvSpPr>
        <p:spPr>
          <a:xfrm>
            <a:off x="1260000" y="2520000"/>
            <a:ext cx="4411080" cy="59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>
              <a:lnSpc>
                <a:spcPts val="4689"/>
              </a:lnSpc>
            </a:pPr>
            <a:r>
              <a:rPr lang="en-US" sz="3350" b="0" strike="noStrike" spc="-1">
                <a:solidFill>
                  <a:srgbClr val="000000"/>
                </a:solidFill>
                <a:latin typeface="Trebuchet MS"/>
              </a:rPr>
              <a:t>Texto do seu parágrafo</a:t>
            </a:r>
            <a:endParaRPr lang="pt-BR" sz="335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" name="Imagem 52"/>
          <p:cNvPicPr/>
          <p:nvPr/>
        </p:nvPicPr>
        <p:blipFill>
          <a:blip r:embed="rId4"/>
          <a:stretch/>
        </p:blipFill>
        <p:spPr>
          <a:xfrm>
            <a:off x="-72000" y="-36000"/>
            <a:ext cx="7421760" cy="180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2"/>
          <p:cNvSpPr/>
          <p:nvPr/>
        </p:nvSpPr>
        <p:spPr>
          <a:xfrm>
            <a:off x="10564200" y="4599000"/>
            <a:ext cx="10277280" cy="8152200"/>
          </a:xfrm>
          <a:custGeom>
            <a:avLst/>
            <a:gdLst>
              <a:gd name="textAreaLeft" fmla="*/ 0 w 10277280"/>
              <a:gd name="textAreaRight" fmla="*/ 10277640 w 10277280"/>
              <a:gd name="textAreaTop" fmla="*/ 0 h 8152200"/>
              <a:gd name="textAreaBottom" fmla="*/ 8152560 h 8152200"/>
            </a:gdLst>
            <a:ahLst/>
            <a:cxnLst/>
            <a:rect l="textAreaLeft" t="textAreaTop" r="textAreaRight" b="textAreaBottom"/>
            <a:pathLst>
              <a:path w="10277463" h="8152684">
                <a:moveTo>
                  <a:pt x="0" y="0"/>
                </a:moveTo>
                <a:lnTo>
                  <a:pt x="10277462" y="0"/>
                </a:lnTo>
                <a:lnTo>
                  <a:pt x="10277462" y="8152684"/>
                </a:lnTo>
                <a:lnTo>
                  <a:pt x="0" y="815268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Freeform 5"/>
          <p:cNvSpPr/>
          <p:nvPr/>
        </p:nvSpPr>
        <p:spPr>
          <a:xfrm>
            <a:off x="15470280" y="-227160"/>
            <a:ext cx="3577680" cy="1360440"/>
          </a:xfrm>
          <a:custGeom>
            <a:avLst/>
            <a:gdLst>
              <a:gd name="textAreaLeft" fmla="*/ 0 w 3577680"/>
              <a:gd name="textAreaRight" fmla="*/ 3578040 w 3577680"/>
              <a:gd name="textAreaTop" fmla="*/ 0 h 1360440"/>
              <a:gd name="textAreaBottom" fmla="*/ 1360800 h 1360440"/>
            </a:gdLst>
            <a:ahLst/>
            <a:cxnLst/>
            <a:rect l="textAreaLeft" t="textAreaTop" r="textAreaRight" b="textAreaBottom"/>
            <a:pathLst>
              <a:path w="3577905" h="1360921">
                <a:moveTo>
                  <a:pt x="0" y="0"/>
                </a:moveTo>
                <a:lnTo>
                  <a:pt x="3577904" y="0"/>
                </a:lnTo>
                <a:lnTo>
                  <a:pt x="3577904" y="1360921"/>
                </a:lnTo>
                <a:lnTo>
                  <a:pt x="0" y="136092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Freeform 6"/>
          <p:cNvSpPr/>
          <p:nvPr/>
        </p:nvSpPr>
        <p:spPr>
          <a:xfrm>
            <a:off x="-835200" y="8758800"/>
            <a:ext cx="3727440" cy="1721880"/>
          </a:xfrm>
          <a:custGeom>
            <a:avLst/>
            <a:gdLst>
              <a:gd name="textAreaLeft" fmla="*/ 0 w 3727440"/>
              <a:gd name="textAreaRight" fmla="*/ 3727800 w 3727440"/>
              <a:gd name="textAreaTop" fmla="*/ 0 h 1721880"/>
              <a:gd name="textAreaBottom" fmla="*/ 1722240 h 1721880"/>
            </a:gdLst>
            <a:ahLst/>
            <a:cxnLst/>
            <a:rect l="textAreaLeft" t="textAreaTop" r="textAreaRight" b="textAreaBottom"/>
            <a:pathLst>
              <a:path w="3727751" h="1722316">
                <a:moveTo>
                  <a:pt x="0" y="0"/>
                </a:moveTo>
                <a:lnTo>
                  <a:pt x="3727752" y="0"/>
                </a:lnTo>
                <a:lnTo>
                  <a:pt x="3727752" y="1722316"/>
                </a:lnTo>
                <a:lnTo>
                  <a:pt x="0" y="17223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Box 8"/>
          <p:cNvSpPr/>
          <p:nvPr/>
        </p:nvSpPr>
        <p:spPr>
          <a:xfrm>
            <a:off x="4025040" y="4082400"/>
            <a:ext cx="3588120" cy="967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r">
              <a:lnSpc>
                <a:spcPts val="7620"/>
              </a:lnSpc>
            </a:pPr>
            <a:r>
              <a:rPr lang="en-US" sz="5450" b="0" strike="noStrike" spc="-1">
                <a:solidFill>
                  <a:srgbClr val="000000"/>
                </a:solidFill>
                <a:latin typeface="Trebuchet MS Bold"/>
              </a:rPr>
              <a:t>Obrigado!</a:t>
            </a:r>
            <a:endParaRPr lang="pt-BR" sz="54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TextBox 9"/>
          <p:cNvSpPr/>
          <p:nvPr/>
        </p:nvSpPr>
        <p:spPr>
          <a:xfrm>
            <a:off x="8919480" y="3422160"/>
            <a:ext cx="5803163" cy="25821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ts val="3711"/>
              </a:lnSpc>
            </a:pPr>
            <a:r>
              <a:rPr lang="en-US" sz="2800" b="1" strike="noStrike" spc="-1" dirty="0">
                <a:solidFill>
                  <a:srgbClr val="000000"/>
                </a:solidFill>
                <a:latin typeface="Trebuchet MS Bold"/>
              </a:rPr>
              <a:t>Itaipu</a:t>
            </a:r>
            <a:r>
              <a:rPr lang="en-US" sz="2800" b="1" spc="-1" dirty="0">
                <a:solidFill>
                  <a:srgbClr val="000000"/>
                </a:solidFill>
                <a:latin typeface="Trebuchet MS Bold"/>
              </a:rPr>
              <a:t> </a:t>
            </a:r>
            <a:r>
              <a:rPr lang="en-US" sz="2800" b="1" spc="-1" err="1">
                <a:solidFill>
                  <a:srgbClr val="000000"/>
                </a:solidFill>
                <a:latin typeface="Trebuchet MS Bold"/>
              </a:rPr>
              <a:t>Parquetec</a:t>
            </a:r>
            <a:endParaRPr lang="pt-BR" sz="2800" b="1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3291"/>
              </a:lnSpc>
            </a:pPr>
            <a:r>
              <a:rPr lang="en-US" sz="2350" b="0" strike="noStrike" spc="-1" dirty="0">
                <a:solidFill>
                  <a:srgbClr val="000000"/>
                </a:solidFill>
                <a:latin typeface="Trebuchet MS"/>
              </a:rPr>
              <a:t>Av. Presidente Tancredo Neves, 6731</a:t>
            </a:r>
            <a:endParaRPr lang="pt-BR" sz="23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3291"/>
              </a:lnSpc>
            </a:pPr>
            <a:r>
              <a:rPr lang="en-US" sz="2350" b="0" strike="noStrike" spc="-1" dirty="0">
                <a:solidFill>
                  <a:srgbClr val="000000"/>
                </a:solidFill>
                <a:latin typeface="Trebuchet MS"/>
              </a:rPr>
              <a:t>CEP 85867-900 - Foz do Iguaçu - PR</a:t>
            </a:r>
            <a:endParaRPr lang="pt-BR" sz="23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3291"/>
              </a:lnSpc>
            </a:pPr>
            <a:r>
              <a:rPr lang="en-US" sz="2350" b="0" strike="noStrike" spc="-1" dirty="0">
                <a:solidFill>
                  <a:srgbClr val="000000"/>
                </a:solidFill>
                <a:latin typeface="Trebuchet MS"/>
              </a:rPr>
              <a:t>Tel.: +55 (45) 3576 7200</a:t>
            </a:r>
            <a:endParaRPr lang="pt-BR" sz="23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3291"/>
              </a:lnSpc>
            </a:pPr>
            <a:r>
              <a:rPr lang="en-US" sz="2350" b="0" strike="noStrike" spc="-1" dirty="0">
                <a:solidFill>
                  <a:srgbClr val="000000"/>
                </a:solidFill>
                <a:latin typeface="Trebuchet MS"/>
              </a:rPr>
              <a:t>E-mail: educacao</a:t>
            </a:r>
            <a:r>
              <a:rPr lang="en-US" sz="2350" spc="-1" dirty="0">
                <a:solidFill>
                  <a:srgbClr val="000000"/>
                </a:solidFill>
                <a:latin typeface="Trebuchet MS"/>
              </a:rPr>
              <a:t>@itaipuparquetec.</a:t>
            </a:r>
            <a:r>
              <a:rPr lang="en-US" sz="2350" b="0" strike="noStrike" spc="-1" dirty="0">
                <a:solidFill>
                  <a:srgbClr val="000000"/>
                </a:solidFill>
                <a:latin typeface="Trebuchet MS"/>
              </a:rPr>
              <a:t>org.br</a:t>
            </a:r>
            <a:endParaRPr lang="pt-BR" sz="235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3572"/>
              </a:lnSpc>
            </a:pPr>
            <a:endParaRPr lang="pt-BR" sz="235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0" name="Imagem 59"/>
          <p:cNvPicPr/>
          <p:nvPr/>
        </p:nvPicPr>
        <p:blipFill>
          <a:blip r:embed="rId5"/>
          <a:stretch/>
        </p:blipFill>
        <p:spPr>
          <a:xfrm>
            <a:off x="-72000" y="-36000"/>
            <a:ext cx="7421760" cy="1800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Microsoft Office PowerPoint</Application>
  <PresentationFormat>Personalizar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Apresentação</dc:title>
  <dc:subject/>
  <dc:creator/>
  <dc:description/>
  <cp:lastModifiedBy/>
  <cp:revision>42</cp:revision>
  <dcterms:created xsi:type="dcterms:W3CDTF">2006-08-16T00:00:00Z</dcterms:created>
  <dcterms:modified xsi:type="dcterms:W3CDTF">2024-08-19T18:27:55Z</dcterms:modified>
  <dc:identifier>DAGCra5XVms</dc:identifier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4</vt:i4>
  </property>
</Properties>
</file>